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40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89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31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67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46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373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37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6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294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21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85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26E88-04A0-42FC-AF5C-46FAF442321C}" type="datetimeFigureOut">
              <a:rPr lang="ko-KR" altLang="en-US" smtClean="0"/>
              <a:t>2023-06-26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C8F0E-22DA-429B-BA90-C647D49235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03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5" y="1796528"/>
            <a:ext cx="10944225" cy="408622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173966" y="2345168"/>
            <a:ext cx="1947134" cy="6777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b="1" dirty="0" smtClean="0"/>
              <a:t>[Yonsei Portal Service] </a:t>
            </a:r>
            <a:r>
              <a:rPr lang="ko-KR" altLang="en-US" sz="2800" b="1" dirty="0" smtClean="0"/>
              <a:t>학생</a:t>
            </a:r>
            <a:r>
              <a:rPr lang="en-US" altLang="ko-KR" sz="2800" b="1" dirty="0" smtClean="0"/>
              <a:t>&gt; </a:t>
            </a:r>
            <a:r>
              <a:rPr lang="ko-KR" altLang="en-US" sz="2800" b="1" dirty="0" smtClean="0"/>
              <a:t>외국어시험대체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면제</a:t>
            </a:r>
            <a:r>
              <a:rPr lang="en-US" altLang="ko-KR" sz="2800" b="1" dirty="0" smtClean="0"/>
              <a:t>)</a:t>
            </a:r>
            <a:r>
              <a:rPr lang="ko-KR" altLang="en-US" sz="2800" b="1" dirty="0" smtClean="0"/>
              <a:t>신청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97588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[Yonsei Portal Service] 학생&gt; 외국어시험대체(면제)신청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기계</dc:creator>
  <cp:lastModifiedBy>기계</cp:lastModifiedBy>
  <cp:revision>2</cp:revision>
  <dcterms:created xsi:type="dcterms:W3CDTF">2023-06-25T23:59:00Z</dcterms:created>
  <dcterms:modified xsi:type="dcterms:W3CDTF">2023-06-26T04:25:47Z</dcterms:modified>
</cp:coreProperties>
</file>